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4" r:id="rId4"/>
    <p:sldId id="259" r:id="rId5"/>
    <p:sldId id="260" r:id="rId6"/>
    <p:sldId id="265" r:id="rId7"/>
    <p:sldId id="266" r:id="rId8"/>
    <p:sldId id="262" r:id="rId9"/>
    <p:sldId id="267" r:id="rId10"/>
    <p:sldId id="268" r:id="rId11"/>
  </p:sldIdLst>
  <p:sldSz cx="12192000" cy="6858000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3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2980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4ba804e2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ga4ba804e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29837" y="2794166"/>
            <a:ext cx="10932325" cy="62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88"/>
              <a:buFont typeface="Arial"/>
              <a:buNone/>
              <a:defRPr sz="4488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906948" y="3744886"/>
            <a:ext cx="637810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89619\Downloads\Титульник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89619\Desktop\giff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573480"/>
            <a:ext cx="3932632" cy="17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Users\89619\Downloads\Frame 42 (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04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89619\Downloads\Проблем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89619\Downloads\Цель (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12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89619\Desktop\presentation_bot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12199410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89619\Downloads\Техническое наполнение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89619\Downloads\Техническое наполнение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65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89619\Downloads\Frame 40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63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89619\Downloads\Frame 41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C:\Users\89619\Downloads\Frame 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5062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0</Words>
  <Application>Microsoft Office PowerPoint</Application>
  <PresentationFormat>Произвольный</PresentationFormat>
  <Paragraphs>0</Paragraphs>
  <Slides>10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Титульный слайд</dc:title>
  <dc:creator>Софья Есипова</dc:creator>
  <cp:lastModifiedBy>Софья Есипова</cp:lastModifiedBy>
  <cp:revision>14</cp:revision>
  <dcterms:modified xsi:type="dcterms:W3CDTF">2020-11-15T03:38:13Z</dcterms:modified>
</cp:coreProperties>
</file>